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28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37BAF62-0FD5-43C9-BE81-5ECCAC6DB22C}" type="datetimeFigureOut">
              <a:rPr lang="en-GB" smtClean="0"/>
              <a:t>12/03/2018</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1C7D9BB4-DDB4-4046-B6C4-A61F2B7A91C8}"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54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7BAF62-0FD5-43C9-BE81-5ECCAC6DB22C}" type="datetimeFigureOut">
              <a:rPr lang="en-GB" smtClean="0"/>
              <a:t>12/03/2018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7D9BB4-DDB4-4046-B6C4-A61F2B7A91C8}" type="slidenum">
              <a:rPr lang="en-GB" smtClean="0"/>
              <a:t>‹#›</a:t>
            </a:fld>
            <a:endParaRPr lang="en-GB"/>
          </a:p>
        </p:txBody>
      </p:sp>
    </p:spTree>
    <p:extLst>
      <p:ext uri="{BB962C8B-B14F-4D97-AF65-F5344CB8AC3E}">
        <p14:creationId xmlns:p14="http://schemas.microsoft.com/office/powerpoint/2010/main" val="625100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7BAF62-0FD5-43C9-BE81-5ECCAC6DB22C}" type="datetimeFigureOut">
              <a:rPr lang="en-GB" smtClean="0"/>
              <a:t>12/03/2018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D9BB4-DDB4-4046-B6C4-A61F2B7A91C8}"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5164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7BAF62-0FD5-43C9-BE81-5ECCAC6DB22C}" type="datetimeFigureOut">
              <a:rPr lang="en-GB" smtClean="0"/>
              <a:t>12/03/2018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D9BB4-DDB4-4046-B6C4-A61F2B7A91C8}"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0678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7BAF62-0FD5-43C9-BE81-5ECCAC6DB22C}" type="datetimeFigureOut">
              <a:rPr lang="en-GB" smtClean="0"/>
              <a:t>12/03/2018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D9BB4-DDB4-4046-B6C4-A61F2B7A91C8}" type="slidenum">
              <a:rPr lang="en-GB" smtClean="0"/>
              <a:t>‹#›</a:t>
            </a:fld>
            <a:endParaRPr lang="en-GB"/>
          </a:p>
        </p:txBody>
      </p:sp>
    </p:spTree>
    <p:extLst>
      <p:ext uri="{BB962C8B-B14F-4D97-AF65-F5344CB8AC3E}">
        <p14:creationId xmlns:p14="http://schemas.microsoft.com/office/powerpoint/2010/main" val="1677216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7BAF62-0FD5-43C9-BE81-5ECCAC6DB22C}" type="datetimeFigureOut">
              <a:rPr lang="en-GB" smtClean="0"/>
              <a:t>12/03/2018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D9BB4-DDB4-4046-B6C4-A61F2B7A91C8}"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824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7BAF62-0FD5-43C9-BE81-5ECCAC6DB22C}" type="datetimeFigureOut">
              <a:rPr lang="en-GB" smtClean="0"/>
              <a:t>12/03/2018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D9BB4-DDB4-4046-B6C4-A61F2B7A91C8}"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9594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7BAF62-0FD5-43C9-BE81-5ECCAC6DB22C}" type="datetimeFigureOut">
              <a:rPr lang="en-GB" smtClean="0"/>
              <a:t>12/03/2018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D9BB4-DDB4-4046-B6C4-A61F2B7A91C8}"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8347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7BAF62-0FD5-43C9-BE81-5ECCAC6DB22C}" type="datetimeFigureOut">
              <a:rPr lang="en-GB" smtClean="0"/>
              <a:t>12/03/2018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D9BB4-DDB4-4046-B6C4-A61F2B7A91C8}"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04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7BAF62-0FD5-43C9-BE81-5ECCAC6DB22C}" type="datetimeFigureOut">
              <a:rPr lang="en-GB" smtClean="0"/>
              <a:t>12/03/2018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D9BB4-DDB4-4046-B6C4-A61F2B7A91C8}" type="slidenum">
              <a:rPr lang="en-GB" smtClean="0"/>
              <a:t>‹#›</a:t>
            </a:fld>
            <a:endParaRPr lang="en-GB"/>
          </a:p>
        </p:txBody>
      </p:sp>
    </p:spTree>
    <p:extLst>
      <p:ext uri="{BB962C8B-B14F-4D97-AF65-F5344CB8AC3E}">
        <p14:creationId xmlns:p14="http://schemas.microsoft.com/office/powerpoint/2010/main" val="24087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7BAF62-0FD5-43C9-BE81-5ECCAC6DB22C}" type="datetimeFigureOut">
              <a:rPr lang="en-GB" smtClean="0"/>
              <a:t>12/03/2018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D9BB4-DDB4-4046-B6C4-A61F2B7A91C8}"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009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7BAF62-0FD5-43C9-BE81-5ECCAC6DB22C}" type="datetimeFigureOut">
              <a:rPr lang="en-GB" smtClean="0"/>
              <a:t>12/03/2018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7D9BB4-DDB4-4046-B6C4-A61F2B7A91C8}" type="slidenum">
              <a:rPr lang="en-GB" smtClean="0"/>
              <a:t>‹#›</a:t>
            </a:fld>
            <a:endParaRPr lang="en-GB"/>
          </a:p>
        </p:txBody>
      </p:sp>
    </p:spTree>
    <p:extLst>
      <p:ext uri="{BB962C8B-B14F-4D97-AF65-F5344CB8AC3E}">
        <p14:creationId xmlns:p14="http://schemas.microsoft.com/office/powerpoint/2010/main" val="382457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7BAF62-0FD5-43C9-BE81-5ECCAC6DB22C}" type="datetimeFigureOut">
              <a:rPr lang="en-GB" smtClean="0"/>
              <a:t>12/03/2018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7D9BB4-DDB4-4046-B6C4-A61F2B7A91C8}"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065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7BAF62-0FD5-43C9-BE81-5ECCAC6DB22C}" type="datetimeFigureOut">
              <a:rPr lang="en-GB" smtClean="0"/>
              <a:t>12/03/2018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7D9BB4-DDB4-4046-B6C4-A61F2B7A91C8}"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87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BAF62-0FD5-43C9-BE81-5ECCAC6DB22C}" type="datetimeFigureOut">
              <a:rPr lang="en-GB" smtClean="0"/>
              <a:t>12/03/2018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7D9BB4-DDB4-4046-B6C4-A61F2B7A91C8}" type="slidenum">
              <a:rPr lang="en-GB" smtClean="0"/>
              <a:t>‹#›</a:t>
            </a:fld>
            <a:endParaRPr lang="en-GB"/>
          </a:p>
        </p:txBody>
      </p:sp>
    </p:spTree>
    <p:extLst>
      <p:ext uri="{BB962C8B-B14F-4D97-AF65-F5344CB8AC3E}">
        <p14:creationId xmlns:p14="http://schemas.microsoft.com/office/powerpoint/2010/main" val="3447734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7BAF62-0FD5-43C9-BE81-5ECCAC6DB22C}" type="datetimeFigureOut">
              <a:rPr lang="en-GB" smtClean="0"/>
              <a:t>12/03/2018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7D9BB4-DDB4-4046-B6C4-A61F2B7A91C8}"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196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7BAF62-0FD5-43C9-BE81-5ECCAC6DB22C}" type="datetimeFigureOut">
              <a:rPr lang="en-GB" smtClean="0"/>
              <a:t>12/03/2018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7D9BB4-DDB4-4046-B6C4-A61F2B7A91C8}" type="slidenum">
              <a:rPr lang="en-GB" smtClean="0"/>
              <a:t>‹#›</a:t>
            </a:fld>
            <a:endParaRPr lang="en-GB"/>
          </a:p>
        </p:txBody>
      </p:sp>
    </p:spTree>
    <p:extLst>
      <p:ext uri="{BB962C8B-B14F-4D97-AF65-F5344CB8AC3E}">
        <p14:creationId xmlns:p14="http://schemas.microsoft.com/office/powerpoint/2010/main" val="277372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7BAF62-0FD5-43C9-BE81-5ECCAC6DB22C}" type="datetimeFigureOut">
              <a:rPr lang="en-GB" smtClean="0"/>
              <a:t>12/03/2018</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7D9BB4-DDB4-4046-B6C4-A61F2B7A91C8}" type="slidenum">
              <a:rPr lang="en-GB" smtClean="0"/>
              <a:t>‹#›</a:t>
            </a:fld>
            <a:endParaRPr lang="en-GB"/>
          </a:p>
        </p:txBody>
      </p:sp>
    </p:spTree>
    <p:extLst>
      <p:ext uri="{BB962C8B-B14F-4D97-AF65-F5344CB8AC3E}">
        <p14:creationId xmlns:p14="http://schemas.microsoft.com/office/powerpoint/2010/main" val="874613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Nuclear Energy </a:t>
            </a:r>
            <a:endParaRPr lang="en-GB" dirty="0"/>
          </a:p>
        </p:txBody>
      </p:sp>
      <p:sp>
        <p:nvSpPr>
          <p:cNvPr id="3" name="Subtitle 2"/>
          <p:cNvSpPr>
            <a:spLocks noGrp="1"/>
          </p:cNvSpPr>
          <p:nvPr>
            <p:ph type="subTitle" idx="1"/>
          </p:nvPr>
        </p:nvSpPr>
        <p:spPr/>
        <p:txBody>
          <a:bodyPr/>
          <a:lstStyle/>
          <a:p>
            <a:r>
              <a:rPr lang="en-GB" dirty="0" smtClean="0"/>
              <a:t>By Shania </a:t>
            </a:r>
            <a:r>
              <a:rPr lang="en-GB" dirty="0" err="1" smtClean="0"/>
              <a:t>Mizzi</a:t>
            </a:r>
            <a:r>
              <a:rPr lang="en-GB" dirty="0" smtClean="0"/>
              <a:t> and Julia Sciberra</a:t>
            </a:r>
            <a:r>
              <a:rPr lang="en-GB" dirty="0"/>
              <a:t>s</a:t>
            </a:r>
          </a:p>
        </p:txBody>
      </p:sp>
    </p:spTree>
    <p:extLst>
      <p:ext uri="{BB962C8B-B14F-4D97-AF65-F5344CB8AC3E}">
        <p14:creationId xmlns:p14="http://schemas.microsoft.com/office/powerpoint/2010/main" val="409406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nuclear energy?</a:t>
            </a:r>
            <a:endParaRPr lang="en-GB" dirty="0"/>
          </a:p>
        </p:txBody>
      </p:sp>
      <p:sp>
        <p:nvSpPr>
          <p:cNvPr id="3" name="Content Placeholder 2"/>
          <p:cNvSpPr>
            <a:spLocks noGrp="1"/>
          </p:cNvSpPr>
          <p:nvPr>
            <p:ph idx="1"/>
          </p:nvPr>
        </p:nvSpPr>
        <p:spPr/>
        <p:txBody>
          <a:bodyPr/>
          <a:lstStyle/>
          <a:p>
            <a:r>
              <a:rPr lang="en-GB" dirty="0"/>
              <a:t>The core of an atom is called the nucleus. There is a lot of energy in the bonds that hold the nucleus together and this energy can be gained and formed into electricity when the bonds break. </a:t>
            </a:r>
          </a:p>
          <a:p>
            <a:endParaRPr lang="en-GB" dirty="0"/>
          </a:p>
        </p:txBody>
      </p:sp>
      <p:pic>
        <p:nvPicPr>
          <p:cNvPr id="4" name="Picture 3"/>
          <p:cNvPicPr>
            <a:picLocks noChangeAspect="1"/>
          </p:cNvPicPr>
          <p:nvPr/>
        </p:nvPicPr>
        <p:blipFill>
          <a:blip r:embed="rId2"/>
          <a:stretch>
            <a:fillRect/>
          </a:stretch>
        </p:blipFill>
        <p:spPr>
          <a:xfrm>
            <a:off x="5468154" y="3747665"/>
            <a:ext cx="5757927" cy="2399136"/>
          </a:xfrm>
          <a:prstGeom prst="rect">
            <a:avLst/>
          </a:prstGeom>
        </p:spPr>
      </p:pic>
      <p:pic>
        <p:nvPicPr>
          <p:cNvPr id="5" name="Picture 4"/>
          <p:cNvPicPr>
            <a:picLocks noChangeAspect="1"/>
          </p:cNvPicPr>
          <p:nvPr/>
        </p:nvPicPr>
        <p:blipFill>
          <a:blip r:embed="rId3"/>
          <a:stretch>
            <a:fillRect/>
          </a:stretch>
        </p:blipFill>
        <p:spPr>
          <a:xfrm>
            <a:off x="965917" y="3747665"/>
            <a:ext cx="3664106" cy="2377072"/>
          </a:xfrm>
          <a:prstGeom prst="rect">
            <a:avLst/>
          </a:prstGeom>
        </p:spPr>
      </p:pic>
    </p:spTree>
    <p:extLst>
      <p:ext uri="{BB962C8B-B14F-4D97-AF65-F5344CB8AC3E}">
        <p14:creationId xmlns:p14="http://schemas.microsoft.com/office/powerpoint/2010/main" val="51874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advantages of nuclear energy.</a:t>
            </a:r>
            <a:endParaRPr lang="en-GB" dirty="0"/>
          </a:p>
        </p:txBody>
      </p:sp>
      <p:sp>
        <p:nvSpPr>
          <p:cNvPr id="3" name="Content Placeholder 2"/>
          <p:cNvSpPr>
            <a:spLocks noGrp="1"/>
          </p:cNvSpPr>
          <p:nvPr>
            <p:ph idx="1"/>
          </p:nvPr>
        </p:nvSpPr>
        <p:spPr/>
        <p:txBody>
          <a:bodyPr/>
          <a:lstStyle/>
          <a:p>
            <a:r>
              <a:rPr lang="en-GB" dirty="0"/>
              <a:t>The advantages is that nuclear energy </a:t>
            </a:r>
            <a:r>
              <a:rPr lang="en-GB" dirty="0" smtClean="0"/>
              <a:t>is </a:t>
            </a:r>
            <a:r>
              <a:rPr lang="en-GB" dirty="0"/>
              <a:t>a renewable source of energy. It also lowers fossil fuels which lead into less greenhouse gas emissions. Nuclear energy is also the solution to the main problems of renewable energy because the hours of sun or wind does not always coincide with the hours with more energy demand</a:t>
            </a:r>
            <a:r>
              <a:rPr lang="en-GB" dirty="0" smtClean="0"/>
              <a:t>.</a:t>
            </a:r>
          </a:p>
          <a:p>
            <a:endParaRPr lang="en-GB" dirty="0"/>
          </a:p>
          <a:p>
            <a:endParaRPr lang="en-GB" dirty="0"/>
          </a:p>
        </p:txBody>
      </p:sp>
      <p:pic>
        <p:nvPicPr>
          <p:cNvPr id="4" name="Picture 3"/>
          <p:cNvPicPr>
            <a:picLocks noChangeAspect="1"/>
          </p:cNvPicPr>
          <p:nvPr/>
        </p:nvPicPr>
        <p:blipFill>
          <a:blip r:embed="rId2"/>
          <a:stretch>
            <a:fillRect/>
          </a:stretch>
        </p:blipFill>
        <p:spPr>
          <a:xfrm>
            <a:off x="6095999" y="4137026"/>
            <a:ext cx="3164514" cy="2009775"/>
          </a:xfrm>
          <a:prstGeom prst="rect">
            <a:avLst/>
          </a:prstGeom>
        </p:spPr>
      </p:pic>
    </p:spTree>
    <p:extLst>
      <p:ext uri="{BB962C8B-B14F-4D97-AF65-F5344CB8AC3E}">
        <p14:creationId xmlns:p14="http://schemas.microsoft.com/office/powerpoint/2010/main" val="275076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disadvantages of nuclear energy.</a:t>
            </a:r>
            <a:endParaRPr lang="en-GB" dirty="0"/>
          </a:p>
        </p:txBody>
      </p:sp>
      <p:sp>
        <p:nvSpPr>
          <p:cNvPr id="3" name="Content Placeholder 2"/>
          <p:cNvSpPr>
            <a:spLocks noGrp="1"/>
          </p:cNvSpPr>
          <p:nvPr>
            <p:ph idx="1"/>
          </p:nvPr>
        </p:nvSpPr>
        <p:spPr/>
        <p:txBody>
          <a:bodyPr/>
          <a:lstStyle/>
          <a:p>
            <a:r>
              <a:rPr lang="en-GB" dirty="0"/>
              <a:t>On the other hand there is also disadvantages about nuclear energy! The human mind made bad decisions with nuclear energy just like the Hiroshima bomb which military used it in war and many people died and made a total destruction in the place. The risk that humans still can use it as a weapon is still possible and terrifying.</a:t>
            </a:r>
          </a:p>
          <a:p>
            <a:endParaRPr lang="en-GB" dirty="0"/>
          </a:p>
        </p:txBody>
      </p:sp>
      <p:pic>
        <p:nvPicPr>
          <p:cNvPr id="5" name="Picture 4"/>
          <p:cNvPicPr>
            <a:picLocks noChangeAspect="1"/>
          </p:cNvPicPr>
          <p:nvPr/>
        </p:nvPicPr>
        <p:blipFill>
          <a:blip r:embed="rId2"/>
          <a:stretch>
            <a:fillRect/>
          </a:stretch>
        </p:blipFill>
        <p:spPr>
          <a:xfrm>
            <a:off x="5331853" y="4095482"/>
            <a:ext cx="5258555" cy="2182968"/>
          </a:xfrm>
          <a:prstGeom prst="rect">
            <a:avLst/>
          </a:prstGeom>
        </p:spPr>
      </p:pic>
    </p:spTree>
    <p:extLst>
      <p:ext uri="{BB962C8B-B14F-4D97-AF65-F5344CB8AC3E}">
        <p14:creationId xmlns:p14="http://schemas.microsoft.com/office/powerpoint/2010/main" val="1542957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Hiroshima bomb</a:t>
            </a:r>
            <a:endParaRPr lang="en-GB" dirty="0"/>
          </a:p>
        </p:txBody>
      </p:sp>
      <p:sp>
        <p:nvSpPr>
          <p:cNvPr id="3" name="Content Placeholder 2"/>
          <p:cNvSpPr>
            <a:spLocks noGrp="1"/>
          </p:cNvSpPr>
          <p:nvPr>
            <p:ph idx="1"/>
          </p:nvPr>
        </p:nvSpPr>
        <p:spPr/>
        <p:txBody>
          <a:bodyPr/>
          <a:lstStyle/>
          <a:p>
            <a:r>
              <a:rPr lang="en-GB" dirty="0" smtClean="0"/>
              <a:t>The Hiroshima bomb is one of the disadvantages that people did with nuclear energy. When the bomb was released this is how it worked: </a:t>
            </a:r>
            <a:r>
              <a:rPr lang="en-GB" dirty="0"/>
              <a:t>After falling the 43 seconds, the time and barometric triggers started the firing magnetism. A uranium bullet fired down a barrel into a uranium tongue together they started a nuclear change reaction. Solid matters began to come apart releasing untold </a:t>
            </a:r>
            <a:r>
              <a:rPr lang="en-GB" dirty="0" err="1"/>
              <a:t>contitism</a:t>
            </a:r>
            <a:r>
              <a:rPr lang="en-GB" dirty="0"/>
              <a:t> energy.</a:t>
            </a:r>
          </a:p>
          <a:p>
            <a:endParaRPr lang="en-GB" dirty="0"/>
          </a:p>
        </p:txBody>
      </p:sp>
    </p:spTree>
    <p:extLst>
      <p:ext uri="{BB962C8B-B14F-4D97-AF65-F5344CB8AC3E}">
        <p14:creationId xmlns:p14="http://schemas.microsoft.com/office/powerpoint/2010/main" val="41584816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TotalTime>
  <Words>256</Words>
  <Application>Microsoft Office PowerPoint</Application>
  <PresentationFormat>Custom</PresentationFormat>
  <Paragraphs>10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Organic</vt:lpstr>
      <vt:lpstr>Nuclear Energy </vt:lpstr>
      <vt:lpstr>What is nuclear energy?</vt:lpstr>
      <vt:lpstr>The advantages of nuclear energy.</vt:lpstr>
      <vt:lpstr>The disadvantages of nuclear energy.</vt:lpstr>
      <vt:lpstr>The Hiroshima bomb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Energy</dc:title>
  <dc:creator>Julia Sciberras</dc:creator>
  <cp:lastModifiedBy>SMSB-B-041</cp:lastModifiedBy>
  <cp:revision>3</cp:revision>
  <dcterms:created xsi:type="dcterms:W3CDTF">2018-03-04T17:27:02Z</dcterms:created>
  <dcterms:modified xsi:type="dcterms:W3CDTF">2018-03-12T12:27:08Z</dcterms:modified>
</cp:coreProperties>
</file>